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65" r:id="rId5"/>
    <p:sldId id="260" r:id="rId6"/>
    <p:sldId id="259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61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E05"/>
    <a:srgbClr val="FF4080"/>
    <a:srgbClr val="FF4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9EEF5C-C50E-31E2-BC9B-2175D8A76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AE26B6A-1F25-4699-686B-1332C12CB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707ABD-BEFB-6474-6DE8-2EE5F4DD6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9EF4D0-0170-55E4-F49A-A94978A4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7F0D580-9006-4053-E8A9-78C564EC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58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F933EA-1E87-3886-F3C3-F28F6820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3CA825D-9FE2-AD27-ABF4-77D45A3D1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898E075-6AB2-E686-4146-CB05851A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5487726-A49E-0F8D-4D1B-4938C2B7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7B1A426-766D-7F2F-68DD-E6F3FDBF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0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DC8C13A-FD70-3A06-2B3F-9E21FF262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F6419F5-99B5-5FC7-0228-68580702A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94323B6-ED76-65CC-DD50-BFF4B0A7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965BBCF-199B-CF77-AC3F-EBC95957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92E2F4D-18F3-15F3-0486-65BC91EC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61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46C385-BB1E-2E1D-BB83-31E51EC9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C221010-AEAD-7257-3CC7-4854838E7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3FEA8DA-C45C-F220-4EAA-5D1A59F4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33D681B-8D5C-85FE-2CF1-112E7277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7CFCCC4-E73B-1B98-75B5-BD3CC300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75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E359F9-D664-209E-1CE3-54346192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DDEBE90-CA8F-1F40-B079-D8C2FD8E3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D8D6F78-6FB9-23FD-264C-99AE2DD1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25AEF52-835F-8440-E318-C9C8B820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BE5617B-C255-5702-29E4-33EA5904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23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D07BF4-0297-639F-921C-E906F89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5D25DE-D6E0-9BD9-1F86-E59B8BEE0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31C7C42-C0DD-B771-C73A-F446811B2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C25BC90-D332-0D55-574E-F7C930F2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C110AC9-D61F-C8F8-2238-C723CC68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3FB178C-C837-F537-B40D-E5E1C384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726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855696-B4C7-5F5A-A4BD-99C636BE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6093261-EB8B-38CB-BD35-06F30C55D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8C274F-2497-6ACC-3ACC-116EA17E6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A39093C-4400-8F33-3BE7-AEAAF9DF5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5180D47A-A05B-4A46-08C8-F3DF646A7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A081B28A-E833-E3C8-C88D-7275E14D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88E051E-F94E-2700-A509-C151746A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66EFC2A8-CFBA-2D0F-C1A0-E291E8A7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3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4AE66A-6E9E-7161-2051-726FBD03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62B4C27-CEA3-1EAC-0F01-5D541317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59A1726-9285-0114-D0D3-A0919584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DC65B76-5597-E602-B36B-A142167A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0587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CA8E6C50-5C95-DC54-9496-1D665804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4A70AAD-00DB-02CD-8F7E-225DD731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7567719-7E84-428A-F27C-A18EC202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625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6B387E-58F2-1C50-AC5B-BD2F309F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C25644-C63E-BA6C-D886-BE267BDB4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A9F37AD-96CF-A500-63AD-6FDD477F7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856BDFE-1808-8FF2-BAF7-23092DF2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78F9BBE-9477-A8E2-6FDB-1772513B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C3D436D-DA91-D1FD-3BBB-F6479829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974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CB75B7-816E-740E-7791-8F0BD417F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AD6C86EB-5D16-479E-91BE-8A0819DF4E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40EEEC7-BAC2-B938-5845-1EF4DE627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DEB3D49-1540-0436-070E-F476A7E6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C6ACB5-59F3-6F02-220B-0C7A7F40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D8F0FDD-2368-CE00-8B06-1D04F9CC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886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D22BE6F-419A-202E-A14B-E41B3CE9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FC63DB-8448-D503-8C8A-6258AF0C4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3B5C37-4DAA-D585-8347-39A426DAF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7D73-73EB-4DA5-ADA7-44A9D17A15CD}" type="datetimeFigureOut">
              <a:rPr lang="pl-PL" smtClean="0"/>
              <a:t>07.11.2023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25E9A4E-FD2E-5577-C5F4-A682AC96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8C1E5B7-7E50-4A5F-1CBB-F2D08D6C1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909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formula.rzak.pl/realtimehud.mp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nodejs.org/docs/latestv17.x/api/synopsis.html" TargetMode="External"/><Relationship Id="rId3" Type="http://schemas.microsoft.com/office/2007/relationships/hdphoto" Target="../media/hdphoto7.wdp"/><Relationship Id="rId7" Type="http://schemas.openxmlformats.org/officeDocument/2006/relationships/hyperlink" Target="https://axioshttp.com/docs/intro" TargetMode="External"/><Relationship Id="rId12" Type="http://schemas.openxmlformats.org/officeDocument/2006/relationships/hyperlink" Target="https://expressjs.com/en/4x/api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eacticons/react-icons" TargetMode="External"/><Relationship Id="rId11" Type="http://schemas.openxmlformats.org/officeDocument/2006/relationships/hyperlink" Target="https://github.com/keichi/binary-parser" TargetMode="External"/><Relationship Id="rId5" Type="http://schemas.openxmlformats.org/officeDocument/2006/relationships/hyperlink" Target="https://reactjs.org/" TargetMode="External"/><Relationship Id="rId10" Type="http://schemas.openxmlformats.org/officeDocument/2006/relationships/hyperlink" Target="https://socket.io/docs/v4/" TargetMode="External"/><Relationship Id="rId4" Type="http://schemas.openxmlformats.org/officeDocument/2006/relationships/hyperlink" Target="https://answers.ea.com/t5/General-Discussion/F1-22-UDP-Specification/tdp/11551274" TargetMode="External"/><Relationship Id="rId9" Type="http://schemas.openxmlformats.org/officeDocument/2006/relationships/hyperlink" Target="https://nodejs.org/docs/latestv17.x/api/dgram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6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9E8F62F5-EAAF-DEB8-E8B3-CE9944C806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76011"/>
          </a:xfrm>
        </p:spPr>
        <p:txBody>
          <a:bodyPr>
            <a:normAutofit/>
          </a:bodyPr>
          <a:lstStyle/>
          <a:p>
            <a:r>
              <a:rPr lang="pl-PL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anose="020B0803030403020204" pitchFamily="34" charset="-18"/>
              </a:rPr>
              <a:t>Aplikacja analityczna wspomagająca rozwój wirtualnego kierowcy F1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209" y="5586526"/>
            <a:ext cx="9144000" cy="803787"/>
          </a:xfrm>
        </p:spPr>
        <p:txBody>
          <a:bodyPr/>
          <a:lstStyle/>
          <a:p>
            <a:pPr algn="l"/>
            <a:r>
              <a:rPr lang="pl-PL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Autor: Rafał Zakrzewski</a:t>
            </a:r>
            <a:br>
              <a:rPr lang="pl-PL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</a:br>
            <a:r>
              <a:rPr lang="pl-PL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Promotor: mgr inż. Paweł Kamiński</a:t>
            </a:r>
          </a:p>
        </p:txBody>
      </p:sp>
    </p:spTree>
    <p:extLst>
      <p:ext uri="{BB962C8B-B14F-4D97-AF65-F5344CB8AC3E}">
        <p14:creationId xmlns:p14="http://schemas.microsoft.com/office/powerpoint/2010/main" val="311442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4" name="Obraz 3">
            <a:hlinkClick r:id="rId4"/>
            <a:extLst>
              <a:ext uri="{FF2B5EF4-FFF2-40B4-BE49-F238E27FC236}">
                <a16:creationId xmlns:a16="http://schemas.microsoft.com/office/drawing/2014/main" id="{877C35B2-59A2-B6D7-8CB6-7DFBA1D84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484" y="1201993"/>
            <a:ext cx="8849032" cy="497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903DE8D-5A01-7F03-9C71-424B85508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" y="973184"/>
            <a:ext cx="10959547" cy="550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9F5CF78-E557-2BEC-FF67-F50DB646B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06" y="1309337"/>
            <a:ext cx="10785987" cy="40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5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842840F-5E8F-6F3F-D861-BE37A23A1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73184"/>
            <a:ext cx="10363200" cy="51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7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ED1751C4-713A-F231-9EAB-42125FC3F5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236" y="467689"/>
            <a:ext cx="10404764" cy="973184"/>
          </a:xfrm>
        </p:spPr>
        <p:txBody>
          <a:bodyPr>
            <a:noAutofit/>
          </a:bodyPr>
          <a:lstStyle/>
          <a:p>
            <a:pPr algn="l"/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Bibliografia: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36" y="1744910"/>
            <a:ext cx="11463944" cy="4645404"/>
          </a:xfrm>
        </p:spPr>
        <p:txBody>
          <a:bodyPr>
            <a:normAutofit/>
          </a:bodyPr>
          <a:lstStyle/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1. EA Codemasters Team,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Specification for the UDP telemetry output system for F1 22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4"/>
              </a:rPr>
              <a:t>https://answers.ea.com/t5/General-Discussion/F1-22-UDP-Specification/tdp/11551274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2. Meta Platforms.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React – A JavaScript library for building user interfaces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5"/>
              </a:rPr>
              <a:t>https://reactjs.org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stan z dnia 09.01.2023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3. P. Kamiński,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React. Wprowadzenie do programowania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Wydawnictwo Helion, 2021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4. react-icons,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SVG react icons of popular icon packs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6"/>
              </a:rPr>
              <a:t>https://github.com/reacticons/react-icons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5. axios,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Promise based HTTP client for the browser and node.js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7"/>
              </a:rPr>
              <a:t>https://axioshttp.com/docs/intro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6. OpenJS Foundation,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Node.js v17.9.1 documentation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8"/>
              </a:rPr>
              <a:t>https://nodejs.org/docs/latestv17.x/api/synopsis.html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7. OpenJS Foundation,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UDP/datagram sockets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9"/>
              </a:rPr>
              <a:t>https://nodejs.org/docs/latestv17.x/api/dgram.html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8. Socket.IO,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Bidirectional and low-latency communication for every platform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10"/>
              </a:rPr>
              <a:t>https://socket.io/docs/v4/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9. keichi,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Parser builder for JavaScript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11"/>
              </a:rPr>
              <a:t>https://github.com/keichi/binary-parser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10. ExpressJS,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Fast, unopinionated, minimalist web framework for Node.js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12"/>
              </a:rPr>
              <a:t>https://expressjs.com/en/4x/api.html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</p:txBody>
      </p:sp>
    </p:spTree>
    <p:extLst>
      <p:ext uri="{BB962C8B-B14F-4D97-AF65-F5344CB8AC3E}">
        <p14:creationId xmlns:p14="http://schemas.microsoft.com/office/powerpoint/2010/main" val="26248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BC5612FD-1A6F-8981-BF3E-B32CF386AE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61571A6-06D2-430F-6BA6-450EA39C96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166" y="3137483"/>
            <a:ext cx="4282735" cy="24090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116" y="467690"/>
            <a:ext cx="10217792" cy="973184"/>
          </a:xfrm>
        </p:spPr>
        <p:txBody>
          <a:bodyPr>
            <a:noAutofit/>
          </a:bodyPr>
          <a:lstStyle/>
          <a:p>
            <a:r>
              <a:rPr lang="pl-PL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Cel pracy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208" y="1440874"/>
            <a:ext cx="11187609" cy="3105959"/>
          </a:xfrm>
        </p:spPr>
        <p:txBody>
          <a:bodyPr>
            <a:normAutofit/>
          </a:bodyPr>
          <a:lstStyle/>
          <a:p>
            <a:pPr algn="just"/>
            <a:r>
              <a:rPr lang="pl-PL" sz="16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Celem pracy jest omówienie implementacji przeglądarkowej aplikacji internetowej, która poprzez analizę zgromadzonych danych telemetrycznych wspomoże rozwój wirtualnego kierowcy gry komputerowej „F1 22”.</a:t>
            </a:r>
          </a:p>
          <a:p>
            <a:pPr algn="just"/>
            <a:r>
              <a:rPr lang="pl-PL" sz="16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Rozwiązanie ma oferować łatwy i czytelny dostęp do najbardziej istotnych informacji z sesji kierowcy. Do takich informacji należy: wyświetlanie w czasie rzeczywistym ewentualnych usterek bolidu, aktualnego zużycia i temperatury opon, temperatury hamulców, poziom zużycia systemu ERS. 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2CB65CCE-95CC-9A6F-6851-723956E518CD}"/>
              </a:ext>
            </a:extLst>
          </p:cNvPr>
          <p:cNvSpPr txBox="1">
            <a:spLocks/>
          </p:cNvSpPr>
          <p:nvPr/>
        </p:nvSpPr>
        <p:spPr>
          <a:xfrm>
            <a:off x="450209" y="3137483"/>
            <a:ext cx="6521042" cy="2828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6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Zgromadzone dane telemetryczne będą umożliwiały na przeglądanie historii okrążeń i porównywania ich szczegółowych danych, jednocześnie informując użytkownika, gdzie utracił, a gdzie zyskał przewagę czasową oraz co było prawdopodobną przyczyną w przypadku straty.</a:t>
            </a:r>
          </a:p>
          <a:p>
            <a:pPr algn="just"/>
            <a:r>
              <a:rPr lang="pl-PL" sz="16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Użytkownik w aplikacji ma zapewnioną możliwość przeglądania przeróżnych wykresów, które mogą reprezentować na przykład: ile procent gazu/hamulca aplikował, którego biegu używał, bądź z jaką prędkością się poruszał na przestrzeni czasowej wybranego okrążenia sesji kierowcy.</a:t>
            </a:r>
          </a:p>
        </p:txBody>
      </p:sp>
    </p:spTree>
    <p:extLst>
      <p:ext uri="{BB962C8B-B14F-4D97-AF65-F5344CB8AC3E}">
        <p14:creationId xmlns:p14="http://schemas.microsoft.com/office/powerpoint/2010/main" val="331267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6CD66C5-9158-60BE-54D5-F5756250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97430"/>
            <a:ext cx="10404764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Przegląd istniejących rozwiązań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9661" y="4876531"/>
            <a:ext cx="5521328" cy="170499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Aplikacja TrackTitan.io oferuje zapis sesji i porównywania oraz analizowania danych z wybranymi okrążeniami „referencyjnymi”.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A772E-A3B7-705B-C180-5351CBCD35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01" y="1070614"/>
            <a:ext cx="5454940" cy="21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2D45F09-A7A9-4683-9E59-213F8B652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01" y="3352309"/>
            <a:ext cx="5454940" cy="3229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55D3CF29-9FE8-F231-F62F-74FD017D5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660" y="1070614"/>
            <a:ext cx="5521329" cy="3727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8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6CD66C5-9158-60BE-54D5-F5756250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363149"/>
            <a:ext cx="10404764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Przegląd istniejących rozwiązań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898" y="4934886"/>
            <a:ext cx="5242005" cy="135685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f1-tempo.com umożliwia na tworzenie wykresów z czasów okrążenia i danych telemetrycznych bolidu.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08CCF28-D620-A81A-30C0-904265573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78" y="1568738"/>
            <a:ext cx="5448198" cy="313227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A4E5B5F-62BF-E1F5-CC75-E5D258D095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848" y="1568738"/>
            <a:ext cx="6003862" cy="45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814265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Planowana technologia aplikacji</a:t>
            </a:r>
          </a:p>
        </p:txBody>
      </p:sp>
      <p:sp>
        <p:nvSpPr>
          <p:cNvPr id="4" name="Google Shape;2004;p58">
            <a:extLst>
              <a:ext uri="{FF2B5EF4-FFF2-40B4-BE49-F238E27FC236}">
                <a16:creationId xmlns:a16="http://schemas.microsoft.com/office/drawing/2014/main" id="{AFCE06E0-AF21-9B9E-F1E1-A2C8FE4075BB}"/>
              </a:ext>
            </a:extLst>
          </p:cNvPr>
          <p:cNvSpPr txBox="1">
            <a:spLocks noGrp="1"/>
          </p:cNvSpPr>
          <p:nvPr/>
        </p:nvSpPr>
        <p:spPr>
          <a:xfrm>
            <a:off x="1992979" y="3617462"/>
            <a:ext cx="1671600" cy="69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  <a:b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i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ReactJS</a:t>
            </a:r>
            <a:endParaRPr b="1" i="1" spc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18"/>
            </a:endParaRPr>
          </a:p>
        </p:txBody>
      </p:sp>
      <p:sp>
        <p:nvSpPr>
          <p:cNvPr id="5" name="Google Shape;2005;p58">
            <a:extLst>
              <a:ext uri="{FF2B5EF4-FFF2-40B4-BE49-F238E27FC236}">
                <a16:creationId xmlns:a16="http://schemas.microsoft.com/office/drawing/2014/main" id="{C19E1C56-87A1-E0C1-EC8A-B4FA5CD7B72F}"/>
              </a:ext>
            </a:extLst>
          </p:cNvPr>
          <p:cNvSpPr txBox="1">
            <a:spLocks noGrp="1"/>
          </p:cNvSpPr>
          <p:nvPr/>
        </p:nvSpPr>
        <p:spPr>
          <a:xfrm>
            <a:off x="1908076" y="4203165"/>
            <a:ext cx="1841406" cy="136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socket.io-client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react-router-dom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react-icons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axios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b="1" dirty="0">
              <a:solidFill>
                <a:srgbClr val="F1BE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2006;p58">
            <a:extLst>
              <a:ext uri="{FF2B5EF4-FFF2-40B4-BE49-F238E27FC236}">
                <a16:creationId xmlns:a16="http://schemas.microsoft.com/office/drawing/2014/main" id="{5D9E5252-446C-62B1-F83F-E1E2D5AD13C4}"/>
              </a:ext>
            </a:extLst>
          </p:cNvPr>
          <p:cNvSpPr txBox="1">
            <a:spLocks noGrp="1"/>
          </p:cNvSpPr>
          <p:nvPr/>
        </p:nvSpPr>
        <p:spPr>
          <a:xfrm>
            <a:off x="3977046" y="3632703"/>
            <a:ext cx="1671600" cy="68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  <a:b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i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Node.JS</a:t>
            </a:r>
            <a:endParaRPr b="1" i="1" spc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18"/>
            </a:endParaRPr>
          </a:p>
        </p:txBody>
      </p:sp>
      <p:sp>
        <p:nvSpPr>
          <p:cNvPr id="8" name="Google Shape;2007;p58">
            <a:extLst>
              <a:ext uri="{FF2B5EF4-FFF2-40B4-BE49-F238E27FC236}">
                <a16:creationId xmlns:a16="http://schemas.microsoft.com/office/drawing/2014/main" id="{124F9FD5-2011-DEF3-2440-7DA1D5039C99}"/>
              </a:ext>
            </a:extLst>
          </p:cNvPr>
          <p:cNvSpPr txBox="1">
            <a:spLocks noGrp="1"/>
          </p:cNvSpPr>
          <p:nvPr/>
        </p:nvSpPr>
        <p:spPr>
          <a:xfrm>
            <a:off x="3928696" y="4203166"/>
            <a:ext cx="1768300" cy="136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Express.js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socket.io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 err="1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binary-parser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CryptoJS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nodemon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mysql-connector</a:t>
            </a:r>
            <a:endParaRPr b="1" dirty="0">
              <a:solidFill>
                <a:srgbClr val="F1BE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2008;p58">
            <a:extLst>
              <a:ext uri="{FF2B5EF4-FFF2-40B4-BE49-F238E27FC236}">
                <a16:creationId xmlns:a16="http://schemas.microsoft.com/office/drawing/2014/main" id="{8D5BB44A-80A0-E27F-EAEC-27C903FF7BB5}"/>
              </a:ext>
            </a:extLst>
          </p:cNvPr>
          <p:cNvSpPr txBox="1">
            <a:spLocks noGrp="1"/>
          </p:cNvSpPr>
          <p:nvPr/>
        </p:nvSpPr>
        <p:spPr>
          <a:xfrm>
            <a:off x="5683933" y="3632703"/>
            <a:ext cx="1891872" cy="68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Baza danych</a:t>
            </a:r>
            <a:b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i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MariaDB</a:t>
            </a:r>
            <a:endParaRPr b="1" i="1" spc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18"/>
            </a:endParaRPr>
          </a:p>
        </p:txBody>
      </p:sp>
      <p:sp>
        <p:nvSpPr>
          <p:cNvPr id="10" name="Google Shape;2009;p58">
            <a:extLst>
              <a:ext uri="{FF2B5EF4-FFF2-40B4-BE49-F238E27FC236}">
                <a16:creationId xmlns:a16="http://schemas.microsoft.com/office/drawing/2014/main" id="{7CF8D4A7-AE30-1249-784D-C2F85D96C434}"/>
              </a:ext>
            </a:extLst>
          </p:cNvPr>
          <p:cNvSpPr txBox="1">
            <a:spLocks noGrp="1"/>
          </p:cNvSpPr>
          <p:nvPr/>
        </p:nvSpPr>
        <p:spPr>
          <a:xfrm>
            <a:off x="5807508" y="4203166"/>
            <a:ext cx="1671600" cy="136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i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phpmyadmin</a:t>
            </a:r>
            <a:br>
              <a:rPr lang="pl-PL" b="1" dirty="0">
                <a:solidFill>
                  <a:srgbClr val="F1BE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b="1" dirty="0">
              <a:solidFill>
                <a:srgbClr val="F1BE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2012;p58">
            <a:extLst>
              <a:ext uri="{FF2B5EF4-FFF2-40B4-BE49-F238E27FC236}">
                <a16:creationId xmlns:a16="http://schemas.microsoft.com/office/drawing/2014/main" id="{AD3F6FF3-3A71-9351-25B4-900E215EC7EC}"/>
              </a:ext>
            </a:extLst>
          </p:cNvPr>
          <p:cNvSpPr/>
          <p:nvPr/>
        </p:nvSpPr>
        <p:spPr>
          <a:xfrm>
            <a:off x="2384476" y="2601714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013;p58">
            <a:extLst>
              <a:ext uri="{FF2B5EF4-FFF2-40B4-BE49-F238E27FC236}">
                <a16:creationId xmlns:a16="http://schemas.microsoft.com/office/drawing/2014/main" id="{F02E87BC-0B82-CD7A-FD57-9995F3958ECD}"/>
              </a:ext>
            </a:extLst>
          </p:cNvPr>
          <p:cNvSpPr/>
          <p:nvPr/>
        </p:nvSpPr>
        <p:spPr>
          <a:xfrm>
            <a:off x="4378108" y="2601714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014;p58">
            <a:extLst>
              <a:ext uri="{FF2B5EF4-FFF2-40B4-BE49-F238E27FC236}">
                <a16:creationId xmlns:a16="http://schemas.microsoft.com/office/drawing/2014/main" id="{0640BF1C-7B55-DCFD-2A67-EAF8B22B9EDE}"/>
              </a:ext>
            </a:extLst>
          </p:cNvPr>
          <p:cNvSpPr/>
          <p:nvPr/>
        </p:nvSpPr>
        <p:spPr>
          <a:xfrm>
            <a:off x="8365372" y="2601714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015;p58">
            <a:extLst>
              <a:ext uri="{FF2B5EF4-FFF2-40B4-BE49-F238E27FC236}">
                <a16:creationId xmlns:a16="http://schemas.microsoft.com/office/drawing/2014/main" id="{DA1C08C2-5548-EEC9-7D1D-BCCC125F3441}"/>
              </a:ext>
            </a:extLst>
          </p:cNvPr>
          <p:cNvSpPr/>
          <p:nvPr/>
        </p:nvSpPr>
        <p:spPr>
          <a:xfrm>
            <a:off x="6207108" y="2601714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0932C34-24AF-7A20-3747-CFD063FD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3597" y="2763976"/>
            <a:ext cx="630364" cy="5478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13BA7E10-263F-B352-5D9E-D2153CCE0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3369" y="2717108"/>
            <a:ext cx="558954" cy="6303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Mariadb logo - Social media &amp; Logos Icons">
            <a:extLst>
              <a:ext uri="{FF2B5EF4-FFF2-40B4-BE49-F238E27FC236}">
                <a16:creationId xmlns:a16="http://schemas.microsoft.com/office/drawing/2014/main" id="{9CE23E4F-96E2-9C18-4C6D-013990E3C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858" y="2675922"/>
            <a:ext cx="635929" cy="63592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F866AEBF-9426-3849-7129-912FF87D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9923" y="2856215"/>
            <a:ext cx="543295" cy="54329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008;p58">
            <a:extLst>
              <a:ext uri="{FF2B5EF4-FFF2-40B4-BE49-F238E27FC236}">
                <a16:creationId xmlns:a16="http://schemas.microsoft.com/office/drawing/2014/main" id="{D0B5C834-4C96-16E5-ED03-4E4C868E6A33}"/>
              </a:ext>
            </a:extLst>
          </p:cNvPr>
          <p:cNvSpPr txBox="1">
            <a:spLocks noGrp="1"/>
          </p:cNvSpPr>
          <p:nvPr/>
        </p:nvSpPr>
        <p:spPr>
          <a:xfrm>
            <a:off x="7523206" y="3646008"/>
            <a:ext cx="2556728" cy="68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Usługa poczty</a:t>
            </a:r>
            <a:b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b="1" i="1" spc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Dovecot</a:t>
            </a:r>
            <a:r>
              <a:rPr lang="pl-PL" b="1" i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 &amp; </a:t>
            </a:r>
            <a:r>
              <a:rPr lang="pl-PL" b="1" i="1" spc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18"/>
              </a:rPr>
              <a:t>Postfix</a:t>
            </a:r>
            <a:endParaRPr b="1" i="1" spc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0573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>
            <a:extLst>
              <a:ext uri="{FF2B5EF4-FFF2-40B4-BE49-F238E27FC236}">
                <a16:creationId xmlns:a16="http://schemas.microsoft.com/office/drawing/2014/main" id="{D83A107C-68D9-9EEF-9AFE-93A4E35132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odtytuł 2">
            <a:extLst>
              <a:ext uri="{FF2B5EF4-FFF2-40B4-BE49-F238E27FC236}">
                <a16:creationId xmlns:a16="http://schemas.microsoft.com/office/drawing/2014/main" id="{7AA8267A-4CEA-95AF-432B-B60657ECB971}"/>
              </a:ext>
            </a:extLst>
          </p:cNvPr>
          <p:cNvSpPr txBox="1">
            <a:spLocks/>
          </p:cNvSpPr>
          <p:nvPr/>
        </p:nvSpPr>
        <p:spPr>
          <a:xfrm>
            <a:off x="602608" y="3909270"/>
            <a:ext cx="11187609" cy="263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l-PL" sz="18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18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F583593D-864D-53C7-BE17-2DB6565CB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 dirty="0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57C21BAD-C297-88AD-78D2-FC75D03D3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236" y="467689"/>
            <a:ext cx="10404764" cy="973184"/>
          </a:xfrm>
        </p:spPr>
        <p:txBody>
          <a:bodyPr>
            <a:noAutofit/>
          </a:bodyPr>
          <a:lstStyle/>
          <a:p>
            <a:pPr algn="l"/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Przegląd wiedzy</a:t>
            </a:r>
          </a:p>
        </p:txBody>
      </p:sp>
      <p:sp>
        <p:nvSpPr>
          <p:cNvPr id="17" name="Podtytuł 2">
            <a:extLst>
              <a:ext uri="{FF2B5EF4-FFF2-40B4-BE49-F238E27FC236}">
                <a16:creationId xmlns:a16="http://schemas.microsoft.com/office/drawing/2014/main" id="{DBCD261F-1457-5804-E501-75E0977FF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208" y="1497172"/>
            <a:ext cx="6974049" cy="4893142"/>
          </a:xfrm>
        </p:spPr>
        <p:txBody>
          <a:bodyPr>
            <a:normAutofit/>
          </a:bodyPr>
          <a:lstStyle/>
          <a:p>
            <a:pPr algn="just"/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Dane telemetryczne wysyłane są przez grę komputerową „F1 22” protokołem UDP w postaci buforu o enkodowaniu „Little Endian”. Wysyłane są one w postaci kilku pakietów, każdy pakiet należy do innej kategorii i reprezentuje inny typ danych telemetrycznych. Każdy typ pakietu posiada swoją stałą długość bufora, która jest unikalna dzięki czemu przy wykorzystaniu dokumentacji telemetrii gry, można w łatwy sposób odróżnić typ odbieranej treści.</a:t>
            </a:r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6CA1E57D-2043-E681-AB14-3249F3B3B546}"/>
              </a:ext>
            </a:extLst>
          </p:cNvPr>
          <p:cNvGrpSpPr/>
          <p:nvPr/>
        </p:nvGrpSpPr>
        <p:grpSpPr>
          <a:xfrm>
            <a:off x="7132321" y="3679312"/>
            <a:ext cx="4644114" cy="2821022"/>
            <a:chOff x="7083959" y="1576290"/>
            <a:chExt cx="4835943" cy="2754777"/>
          </a:xfrm>
        </p:grpSpPr>
        <p:pic>
          <p:nvPicPr>
            <p:cNvPr id="19" name="Obraz 18">
              <a:extLst>
                <a:ext uri="{FF2B5EF4-FFF2-40B4-BE49-F238E27FC236}">
                  <a16:creationId xmlns:a16="http://schemas.microsoft.com/office/drawing/2014/main" id="{E551D740-50BF-CF07-E263-F4C5DB4F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3959" y="1576290"/>
              <a:ext cx="4835943" cy="1770536"/>
            </a:xfrm>
            <a:prstGeom prst="rect">
              <a:avLst/>
            </a:prstGeom>
          </p:spPr>
        </p:pic>
        <p:pic>
          <p:nvPicPr>
            <p:cNvPr id="20" name="Obraz 19">
              <a:extLst>
                <a:ext uri="{FF2B5EF4-FFF2-40B4-BE49-F238E27FC236}">
                  <a16:creationId xmlns:a16="http://schemas.microsoft.com/office/drawing/2014/main" id="{0A7E1428-5F62-32C6-6E6B-5A91BABCC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3959" y="3346827"/>
              <a:ext cx="4835943" cy="984240"/>
            </a:xfrm>
            <a:prstGeom prst="rect">
              <a:avLst/>
            </a:prstGeom>
          </p:spPr>
        </p:pic>
      </p:grpSp>
      <p:pic>
        <p:nvPicPr>
          <p:cNvPr id="21" name="Obraz 20">
            <a:extLst>
              <a:ext uri="{FF2B5EF4-FFF2-40B4-BE49-F238E27FC236}">
                <a16:creationId xmlns:a16="http://schemas.microsoft.com/office/drawing/2014/main" id="{B077FF56-C1F1-4AED-425A-53F347D12E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316" y="1265432"/>
            <a:ext cx="4092118" cy="2207493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F17DA55A-B9CA-BD72-2B0F-0800127FC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40" y="5728700"/>
            <a:ext cx="2619741" cy="771633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F2EE9278-B7B0-0436-B240-E51D377D8BC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71" y="3679311"/>
            <a:ext cx="6123210" cy="1885283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29009F87-9696-3E97-A293-976B5D12E5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 dirty="0"/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816703DD-CCF7-B620-5374-50E52E635ED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71" y="5728700"/>
            <a:ext cx="137283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82304D5F-1173-722C-4B5B-9547BB243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90" y="1174647"/>
            <a:ext cx="9119419" cy="51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1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D202C60-02CC-62D5-EACF-5306174C0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26" y="1060850"/>
            <a:ext cx="10267347" cy="52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676" y="0"/>
            <a:ext cx="7096648" cy="973184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Postęp prac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89AFD8A-BD9B-69EE-C2AD-980C6C9EF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5" y="1807747"/>
            <a:ext cx="5679462" cy="324250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CD3E388-9A83-D797-D8C7-19C87C8C7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305" y="1807747"/>
            <a:ext cx="5539281" cy="32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629</Words>
  <Application>Microsoft Office PowerPoint</Application>
  <PresentationFormat>Panoramiczny</PresentationFormat>
  <Paragraphs>40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Montserrat ExtraBold</vt:lpstr>
      <vt:lpstr>Source Sans Pro</vt:lpstr>
      <vt:lpstr>Source Sans Pro Black</vt:lpstr>
      <vt:lpstr>Motyw pakietu Office</vt:lpstr>
      <vt:lpstr>Aplikacja analityczna wspomagająca rozwój wirtualnego kierowcy F1</vt:lpstr>
      <vt:lpstr>Cel pracy</vt:lpstr>
      <vt:lpstr>Przegląd istniejących rozwiązań</vt:lpstr>
      <vt:lpstr>Przegląd istniejących rozwiązań</vt:lpstr>
      <vt:lpstr>Planowana technologia aplikacji</vt:lpstr>
      <vt:lpstr>Przegląd wiedzy</vt:lpstr>
      <vt:lpstr>Postęp prac</vt:lpstr>
      <vt:lpstr>Postęp prac</vt:lpstr>
      <vt:lpstr>Postęp prac</vt:lpstr>
      <vt:lpstr>Postęp prac</vt:lpstr>
      <vt:lpstr>Postęp prac</vt:lpstr>
      <vt:lpstr>Postęp prac</vt:lpstr>
      <vt:lpstr>Postęp prac</vt:lpstr>
      <vt:lpstr>Bibliografia: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Aplikacja analityczna wspomagająca rozwój wirtualnego kierowcy F1</dc:title>
  <dc:creator>Rafał Zakrzewski</dc:creator>
  <cp:lastModifiedBy>Rafał Zakrzewski</cp:lastModifiedBy>
  <cp:revision>35</cp:revision>
  <dcterms:created xsi:type="dcterms:W3CDTF">2023-01-24T12:58:06Z</dcterms:created>
  <dcterms:modified xsi:type="dcterms:W3CDTF">2023-11-07T20:46:48Z</dcterms:modified>
</cp:coreProperties>
</file>